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0" r:id="rId5"/>
    <p:sldId id="259" r:id="rId6"/>
    <p:sldId id="258" r:id="rId7"/>
    <p:sldId id="262" r:id="rId8"/>
    <p:sldId id="261" r:id="rId9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972551-2B4F-485C-8C9D-B5B8E936031C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424D332-71DB-474C-BCCC-793AE8B1CEE5}">
      <dgm:prSet/>
      <dgm:spPr/>
      <dgm:t>
        <a:bodyPr/>
        <a:lstStyle/>
        <a:p>
          <a:r>
            <a:rPr lang="en-US" b="1"/>
            <a:t>First stage </a:t>
          </a:r>
          <a:r>
            <a:rPr lang="en-US"/>
            <a:t>– </a:t>
          </a:r>
          <a:r>
            <a:rPr lang="en-US" b="1"/>
            <a:t>planning.</a:t>
          </a:r>
          <a:endParaRPr lang="en-US"/>
        </a:p>
      </dgm:t>
    </dgm:pt>
    <dgm:pt modelId="{7F497C38-C7AF-47D8-A161-5E3B84FF1D87}" type="parTrans" cxnId="{A8845FA6-6E0E-4A41-9BF5-6152C6636AB3}">
      <dgm:prSet/>
      <dgm:spPr/>
      <dgm:t>
        <a:bodyPr/>
        <a:lstStyle/>
        <a:p>
          <a:endParaRPr lang="en-US"/>
        </a:p>
      </dgm:t>
    </dgm:pt>
    <dgm:pt modelId="{1C3F702F-D2B6-4E46-A3E2-78355B7F0571}" type="sibTrans" cxnId="{A8845FA6-6E0E-4A41-9BF5-6152C6636AB3}">
      <dgm:prSet/>
      <dgm:spPr/>
      <dgm:t>
        <a:bodyPr/>
        <a:lstStyle/>
        <a:p>
          <a:endParaRPr lang="en-US"/>
        </a:p>
      </dgm:t>
    </dgm:pt>
    <dgm:pt modelId="{1AF1839D-1122-4258-8E5A-D65D0DA321F0}">
      <dgm:prSet/>
      <dgm:spPr/>
      <dgm:t>
        <a:bodyPr/>
        <a:lstStyle/>
        <a:p>
          <a:r>
            <a:rPr lang="en-US" b="1"/>
            <a:t>Second stage</a:t>
          </a:r>
          <a:r>
            <a:rPr lang="en-US" b="1" i="1"/>
            <a:t> </a:t>
          </a:r>
          <a:r>
            <a:rPr lang="en-US"/>
            <a:t>- </a:t>
          </a:r>
          <a:r>
            <a:rPr lang="en-US" b="1"/>
            <a:t>realization</a:t>
          </a:r>
          <a:r>
            <a:rPr lang="en-US"/>
            <a:t>. </a:t>
          </a:r>
        </a:p>
      </dgm:t>
    </dgm:pt>
    <dgm:pt modelId="{C0305CAA-60DF-4A5E-8521-D1E7D461ECEE}" type="parTrans" cxnId="{5739897B-8D1C-45DB-AF2D-B47FEF18B910}">
      <dgm:prSet/>
      <dgm:spPr/>
      <dgm:t>
        <a:bodyPr/>
        <a:lstStyle/>
        <a:p>
          <a:endParaRPr lang="en-US"/>
        </a:p>
      </dgm:t>
    </dgm:pt>
    <dgm:pt modelId="{8D83653A-1396-4F02-9E42-F6AAA4792329}" type="sibTrans" cxnId="{5739897B-8D1C-45DB-AF2D-B47FEF18B910}">
      <dgm:prSet/>
      <dgm:spPr/>
      <dgm:t>
        <a:bodyPr/>
        <a:lstStyle/>
        <a:p>
          <a:endParaRPr lang="en-US"/>
        </a:p>
      </dgm:t>
    </dgm:pt>
    <dgm:pt modelId="{EFA1FBE2-190C-4040-8085-CA7AF9028B8A}">
      <dgm:prSet/>
      <dgm:spPr/>
      <dgm:t>
        <a:bodyPr/>
        <a:lstStyle/>
        <a:p>
          <a:r>
            <a:rPr lang="en-US" b="1"/>
            <a:t>Third stage</a:t>
          </a:r>
          <a:r>
            <a:rPr lang="en-US" b="1" i="1"/>
            <a:t> </a:t>
          </a:r>
          <a:r>
            <a:rPr lang="en-US"/>
            <a:t>– </a:t>
          </a:r>
          <a:r>
            <a:rPr lang="en-US" b="1"/>
            <a:t>presentation.</a:t>
          </a:r>
          <a:endParaRPr lang="en-US"/>
        </a:p>
      </dgm:t>
    </dgm:pt>
    <dgm:pt modelId="{C18C71C9-B810-4F8F-8EC8-29DFDCBDC375}" type="parTrans" cxnId="{3E02C1B5-07C0-43EE-8170-B305EA5C787C}">
      <dgm:prSet/>
      <dgm:spPr/>
      <dgm:t>
        <a:bodyPr/>
        <a:lstStyle/>
        <a:p>
          <a:endParaRPr lang="en-US"/>
        </a:p>
      </dgm:t>
    </dgm:pt>
    <dgm:pt modelId="{12F866F6-6FCF-4715-97C0-769148987EFA}" type="sibTrans" cxnId="{3E02C1B5-07C0-43EE-8170-B305EA5C787C}">
      <dgm:prSet/>
      <dgm:spPr/>
      <dgm:t>
        <a:bodyPr/>
        <a:lstStyle/>
        <a:p>
          <a:endParaRPr lang="en-US"/>
        </a:p>
      </dgm:t>
    </dgm:pt>
    <dgm:pt modelId="{930CC9D2-ED4D-4079-9792-6972E6373D7C}" type="pres">
      <dgm:prSet presAssocID="{74972551-2B4F-485C-8C9D-B5B8E936031C}" presName="diagram" presStyleCnt="0">
        <dgm:presLayoutVars>
          <dgm:dir/>
          <dgm:resizeHandles val="exact"/>
        </dgm:presLayoutVars>
      </dgm:prSet>
      <dgm:spPr/>
    </dgm:pt>
    <dgm:pt modelId="{7EB76EE1-5200-436C-8593-39A688AEC574}" type="pres">
      <dgm:prSet presAssocID="{D424D332-71DB-474C-BCCC-793AE8B1CEE5}" presName="node" presStyleLbl="node1" presStyleIdx="0" presStyleCnt="3">
        <dgm:presLayoutVars>
          <dgm:bulletEnabled val="1"/>
        </dgm:presLayoutVars>
      </dgm:prSet>
      <dgm:spPr/>
    </dgm:pt>
    <dgm:pt modelId="{96173B23-3113-4940-9AE5-172B9BB95A23}" type="pres">
      <dgm:prSet presAssocID="{1C3F702F-D2B6-4E46-A3E2-78355B7F0571}" presName="sibTrans" presStyleLbl="sibTrans2D1" presStyleIdx="0" presStyleCnt="2"/>
      <dgm:spPr/>
    </dgm:pt>
    <dgm:pt modelId="{0AE5EB9F-560B-4E0F-99AD-CC1E8A690960}" type="pres">
      <dgm:prSet presAssocID="{1C3F702F-D2B6-4E46-A3E2-78355B7F0571}" presName="connectorText" presStyleLbl="sibTrans2D1" presStyleIdx="0" presStyleCnt="2"/>
      <dgm:spPr/>
    </dgm:pt>
    <dgm:pt modelId="{29D4FC93-05DF-4C53-A428-FFF25DB0A981}" type="pres">
      <dgm:prSet presAssocID="{1AF1839D-1122-4258-8E5A-D65D0DA321F0}" presName="node" presStyleLbl="node1" presStyleIdx="1" presStyleCnt="3">
        <dgm:presLayoutVars>
          <dgm:bulletEnabled val="1"/>
        </dgm:presLayoutVars>
      </dgm:prSet>
      <dgm:spPr/>
    </dgm:pt>
    <dgm:pt modelId="{28254F1A-3B0C-4D17-8795-D8359C6268DC}" type="pres">
      <dgm:prSet presAssocID="{8D83653A-1396-4F02-9E42-F6AAA4792329}" presName="sibTrans" presStyleLbl="sibTrans2D1" presStyleIdx="1" presStyleCnt="2"/>
      <dgm:spPr/>
    </dgm:pt>
    <dgm:pt modelId="{307FCB93-BB3C-4B8B-9E3A-37C5DE4ADDC7}" type="pres">
      <dgm:prSet presAssocID="{8D83653A-1396-4F02-9E42-F6AAA4792329}" presName="connectorText" presStyleLbl="sibTrans2D1" presStyleIdx="1" presStyleCnt="2"/>
      <dgm:spPr/>
    </dgm:pt>
    <dgm:pt modelId="{A3E340B3-68D3-4421-8256-278D6B8A90F5}" type="pres">
      <dgm:prSet presAssocID="{EFA1FBE2-190C-4040-8085-CA7AF9028B8A}" presName="node" presStyleLbl="node1" presStyleIdx="2" presStyleCnt="3">
        <dgm:presLayoutVars>
          <dgm:bulletEnabled val="1"/>
        </dgm:presLayoutVars>
      </dgm:prSet>
      <dgm:spPr/>
    </dgm:pt>
  </dgm:ptLst>
  <dgm:cxnLst>
    <dgm:cxn modelId="{8B1A962F-3F31-4879-8443-92009FF67552}" type="presOf" srcId="{D424D332-71DB-474C-BCCC-793AE8B1CEE5}" destId="{7EB76EE1-5200-436C-8593-39A688AEC574}" srcOrd="0" destOrd="0" presId="urn:microsoft.com/office/officeart/2005/8/layout/process5"/>
    <dgm:cxn modelId="{BB3A6952-EE82-4E07-B8E6-C5FAB3F442BB}" type="presOf" srcId="{1AF1839D-1122-4258-8E5A-D65D0DA321F0}" destId="{29D4FC93-05DF-4C53-A428-FFF25DB0A981}" srcOrd="0" destOrd="0" presId="urn:microsoft.com/office/officeart/2005/8/layout/process5"/>
    <dgm:cxn modelId="{A227E574-C965-42BD-BA52-A89E64B31568}" type="presOf" srcId="{8D83653A-1396-4F02-9E42-F6AAA4792329}" destId="{307FCB93-BB3C-4B8B-9E3A-37C5DE4ADDC7}" srcOrd="1" destOrd="0" presId="urn:microsoft.com/office/officeart/2005/8/layout/process5"/>
    <dgm:cxn modelId="{5739897B-8D1C-45DB-AF2D-B47FEF18B910}" srcId="{74972551-2B4F-485C-8C9D-B5B8E936031C}" destId="{1AF1839D-1122-4258-8E5A-D65D0DA321F0}" srcOrd="1" destOrd="0" parTransId="{C0305CAA-60DF-4A5E-8521-D1E7D461ECEE}" sibTransId="{8D83653A-1396-4F02-9E42-F6AAA4792329}"/>
    <dgm:cxn modelId="{56AA1292-B1B8-4134-956D-1C11AF54F73A}" type="presOf" srcId="{1C3F702F-D2B6-4E46-A3E2-78355B7F0571}" destId="{96173B23-3113-4940-9AE5-172B9BB95A23}" srcOrd="0" destOrd="0" presId="urn:microsoft.com/office/officeart/2005/8/layout/process5"/>
    <dgm:cxn modelId="{CE98AAA5-E951-4EFC-BEC9-0D1E6363C8FD}" type="presOf" srcId="{8D83653A-1396-4F02-9E42-F6AAA4792329}" destId="{28254F1A-3B0C-4D17-8795-D8359C6268DC}" srcOrd="0" destOrd="0" presId="urn:microsoft.com/office/officeart/2005/8/layout/process5"/>
    <dgm:cxn modelId="{A8845FA6-6E0E-4A41-9BF5-6152C6636AB3}" srcId="{74972551-2B4F-485C-8C9D-B5B8E936031C}" destId="{D424D332-71DB-474C-BCCC-793AE8B1CEE5}" srcOrd="0" destOrd="0" parTransId="{7F497C38-C7AF-47D8-A161-5E3B84FF1D87}" sibTransId="{1C3F702F-D2B6-4E46-A3E2-78355B7F0571}"/>
    <dgm:cxn modelId="{33438AB3-4DC2-4BB5-A81B-22AC5D1B9B97}" type="presOf" srcId="{EFA1FBE2-190C-4040-8085-CA7AF9028B8A}" destId="{A3E340B3-68D3-4421-8256-278D6B8A90F5}" srcOrd="0" destOrd="0" presId="urn:microsoft.com/office/officeart/2005/8/layout/process5"/>
    <dgm:cxn modelId="{3E02C1B5-07C0-43EE-8170-B305EA5C787C}" srcId="{74972551-2B4F-485C-8C9D-B5B8E936031C}" destId="{EFA1FBE2-190C-4040-8085-CA7AF9028B8A}" srcOrd="2" destOrd="0" parTransId="{C18C71C9-B810-4F8F-8EC8-29DFDCBDC375}" sibTransId="{12F866F6-6FCF-4715-97C0-769148987EFA}"/>
    <dgm:cxn modelId="{82B038E0-B604-4857-82C0-C56D4060EEAD}" type="presOf" srcId="{74972551-2B4F-485C-8C9D-B5B8E936031C}" destId="{930CC9D2-ED4D-4079-9792-6972E6373D7C}" srcOrd="0" destOrd="0" presId="urn:microsoft.com/office/officeart/2005/8/layout/process5"/>
    <dgm:cxn modelId="{C86B51E8-6301-494F-BC1F-FFAF9D823D68}" type="presOf" srcId="{1C3F702F-D2B6-4E46-A3E2-78355B7F0571}" destId="{0AE5EB9F-560B-4E0F-99AD-CC1E8A690960}" srcOrd="1" destOrd="0" presId="urn:microsoft.com/office/officeart/2005/8/layout/process5"/>
    <dgm:cxn modelId="{FB7F9840-023B-4F40-907C-964EE65B11DC}" type="presParOf" srcId="{930CC9D2-ED4D-4079-9792-6972E6373D7C}" destId="{7EB76EE1-5200-436C-8593-39A688AEC574}" srcOrd="0" destOrd="0" presId="urn:microsoft.com/office/officeart/2005/8/layout/process5"/>
    <dgm:cxn modelId="{9666A995-4F2C-46BE-9A59-FB1A13922CBC}" type="presParOf" srcId="{930CC9D2-ED4D-4079-9792-6972E6373D7C}" destId="{96173B23-3113-4940-9AE5-172B9BB95A23}" srcOrd="1" destOrd="0" presId="urn:microsoft.com/office/officeart/2005/8/layout/process5"/>
    <dgm:cxn modelId="{797607E3-E47B-4CBE-BD39-2D2ABA7FF510}" type="presParOf" srcId="{96173B23-3113-4940-9AE5-172B9BB95A23}" destId="{0AE5EB9F-560B-4E0F-99AD-CC1E8A690960}" srcOrd="0" destOrd="0" presId="urn:microsoft.com/office/officeart/2005/8/layout/process5"/>
    <dgm:cxn modelId="{5AE436E0-8FFD-404F-ADA8-2DC227B55763}" type="presParOf" srcId="{930CC9D2-ED4D-4079-9792-6972E6373D7C}" destId="{29D4FC93-05DF-4C53-A428-FFF25DB0A981}" srcOrd="2" destOrd="0" presId="urn:microsoft.com/office/officeart/2005/8/layout/process5"/>
    <dgm:cxn modelId="{7D205131-10C5-4C5F-950B-A3055464DA51}" type="presParOf" srcId="{930CC9D2-ED4D-4079-9792-6972E6373D7C}" destId="{28254F1A-3B0C-4D17-8795-D8359C6268DC}" srcOrd="3" destOrd="0" presId="urn:microsoft.com/office/officeart/2005/8/layout/process5"/>
    <dgm:cxn modelId="{64AEDDB7-65E2-4AD0-80D0-651EEE724471}" type="presParOf" srcId="{28254F1A-3B0C-4D17-8795-D8359C6268DC}" destId="{307FCB93-BB3C-4B8B-9E3A-37C5DE4ADDC7}" srcOrd="0" destOrd="0" presId="urn:microsoft.com/office/officeart/2005/8/layout/process5"/>
    <dgm:cxn modelId="{07293B43-AF6A-496E-A606-F2E7D5E3929F}" type="presParOf" srcId="{930CC9D2-ED4D-4079-9792-6972E6373D7C}" destId="{A3E340B3-68D3-4421-8256-278D6B8A90F5}" srcOrd="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B76EE1-5200-436C-8593-39A688AEC574}">
      <dsp:nvSpPr>
        <dsp:cNvPr id="0" name=""/>
        <dsp:cNvSpPr/>
      </dsp:nvSpPr>
      <dsp:spPr>
        <a:xfrm>
          <a:off x="1268" y="389253"/>
          <a:ext cx="2704307" cy="16225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First stage </a:t>
          </a:r>
          <a:r>
            <a:rPr lang="en-US" sz="3100" kern="1200"/>
            <a:t>– </a:t>
          </a:r>
          <a:r>
            <a:rPr lang="en-US" sz="3100" b="1" kern="1200"/>
            <a:t>planning.</a:t>
          </a:r>
          <a:endParaRPr lang="en-US" sz="3100" kern="1200"/>
        </a:p>
      </dsp:txBody>
      <dsp:txXfrm>
        <a:off x="48792" y="436777"/>
        <a:ext cx="2609259" cy="1527536"/>
      </dsp:txXfrm>
    </dsp:sp>
    <dsp:sp modelId="{96173B23-3113-4940-9AE5-172B9BB95A23}">
      <dsp:nvSpPr>
        <dsp:cNvPr id="0" name=""/>
        <dsp:cNvSpPr/>
      </dsp:nvSpPr>
      <dsp:spPr>
        <a:xfrm>
          <a:off x="2943555" y="865211"/>
          <a:ext cx="573313" cy="6706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2943555" y="999345"/>
        <a:ext cx="401319" cy="402400"/>
      </dsp:txXfrm>
    </dsp:sp>
    <dsp:sp modelId="{29D4FC93-05DF-4C53-A428-FFF25DB0A981}">
      <dsp:nvSpPr>
        <dsp:cNvPr id="0" name=""/>
        <dsp:cNvSpPr/>
      </dsp:nvSpPr>
      <dsp:spPr>
        <a:xfrm>
          <a:off x="3787299" y="389253"/>
          <a:ext cx="2704307" cy="16225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Second stage</a:t>
          </a:r>
          <a:r>
            <a:rPr lang="en-US" sz="3100" b="1" i="1" kern="1200"/>
            <a:t> </a:t>
          </a:r>
          <a:r>
            <a:rPr lang="en-US" sz="3100" kern="1200"/>
            <a:t>- </a:t>
          </a:r>
          <a:r>
            <a:rPr lang="en-US" sz="3100" b="1" kern="1200"/>
            <a:t>realization</a:t>
          </a:r>
          <a:r>
            <a:rPr lang="en-US" sz="3100" kern="1200"/>
            <a:t>. </a:t>
          </a:r>
        </a:p>
      </dsp:txBody>
      <dsp:txXfrm>
        <a:off x="3834823" y="436777"/>
        <a:ext cx="2609259" cy="1527536"/>
      </dsp:txXfrm>
    </dsp:sp>
    <dsp:sp modelId="{28254F1A-3B0C-4D17-8795-D8359C6268DC}">
      <dsp:nvSpPr>
        <dsp:cNvPr id="0" name=""/>
        <dsp:cNvSpPr/>
      </dsp:nvSpPr>
      <dsp:spPr>
        <a:xfrm rot="5400000">
          <a:off x="4852796" y="2201139"/>
          <a:ext cx="573313" cy="67066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 rot="-5400000">
        <a:off x="4938253" y="2249816"/>
        <a:ext cx="402400" cy="401319"/>
      </dsp:txXfrm>
    </dsp:sp>
    <dsp:sp modelId="{A3E340B3-68D3-4421-8256-278D6B8A90F5}">
      <dsp:nvSpPr>
        <dsp:cNvPr id="0" name=""/>
        <dsp:cNvSpPr/>
      </dsp:nvSpPr>
      <dsp:spPr>
        <a:xfrm>
          <a:off x="3787299" y="3093561"/>
          <a:ext cx="2704307" cy="162258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1" kern="1200"/>
            <a:t>Third stage</a:t>
          </a:r>
          <a:r>
            <a:rPr lang="en-US" sz="3100" b="1" i="1" kern="1200"/>
            <a:t> </a:t>
          </a:r>
          <a:r>
            <a:rPr lang="en-US" sz="3100" kern="1200"/>
            <a:t>– </a:t>
          </a:r>
          <a:r>
            <a:rPr lang="en-US" sz="3100" b="1" kern="1200"/>
            <a:t>presentation.</a:t>
          </a:r>
          <a:endParaRPr lang="en-US" sz="3100" kern="1200"/>
        </a:p>
      </dsp:txBody>
      <dsp:txXfrm>
        <a:off x="3834823" y="3141085"/>
        <a:ext cx="2609259" cy="15275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p4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8DE81-F2D7-4A76-9652-7A9D21C673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8949E5-2612-45A5-B4A4-218B664D7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B0751-8792-4E6A-88DC-509F06AB3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DCBD8-BC28-4577-AD37-99A80BDC7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1326EB-D565-4C8E-9A66-4F7ACFFC0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4114056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4BDEE-1945-482E-9112-9A48CB14F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D89444-DE63-412A-A559-151F21485B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E68D5-3176-4920-95EA-160058C6F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FF832-AB01-4C45-B8D2-40A615311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39698-ABAE-49A0-A5C5-99272E336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15540616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B87B51-3AB3-4DAA-B6BE-F45EAE7786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189C4E-9B6C-4131-8103-EE3BF73F5F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D3E1F-7831-4BC1-87D8-4A38F7041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A3C92-2B82-4753-9DD8-266A042A4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AABA1-78F0-49B9-B9B2-98328130E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3030935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F4640-129A-4FA3-9D93-92B68655F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2547C-30DA-4288-95B2-DD81D82D34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4FF72-E686-4B1F-AF81-7D7FF6E55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A4064-2BBB-47E6-8247-040625A78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3AAC5-7E4F-4A43-9B73-FF4018BE4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8251236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EC1C1-9D0E-48CB-9579-E5CC18D6F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FE3AF7-9F96-450B-8AFB-21F81C036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71528-4392-480C-AEDA-E96B7CB92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66BB4-13E6-4342-978E-D6DF40F85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99B75-17A1-46C1-82A9-F3DE7222F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31914338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117CC-3135-4E3D-BA25-C79E88D4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90729-D9AB-4BFA-AB40-C8956E955F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38F04E-19B8-4C67-BFDA-68C30AC2B4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B992F5-90C3-4308-A791-D881FC9E9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6B080-2464-45BA-A65B-9BC454F68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942EF2-3097-40A8-9B75-0526C7BB1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58659075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A3DF5-BE28-450D-B45C-29F61D66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69A32-61EB-4807-B27A-36CA4AB10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D73C98-9456-435C-A045-7D6500FC2D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BB6F46-D8CB-4D79-ABA3-B5999A6870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F5D0A9-F5A8-425D-94AF-D2F61B4015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60F1C3-21E6-4C6B-ACDE-2ADC6EB48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D17AAB-8D42-487A-B544-8314E9433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51E702-8889-4F68-99D4-7EF71DC66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8758904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4EE5-EDCA-4E26-BEFA-9C92D4960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3A8203-EB8D-4FC8-8469-36182922C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83DF5C-F4A2-450C-882E-3B93B720B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EDF34E-57C3-4E49-8531-CCCC3BC7E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92852515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559D22-1128-4510-92F6-96386C953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583879-E529-4757-9130-F298A1938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98702-0870-4155-8A11-3CE2BB40B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77555802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F2195-8906-4A99-9A5F-45F8E1316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AC04B-CDAB-4A27-891A-F2AD1D266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BADB82-DB42-48C9-88AB-51552646A0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88A8C4-AEDE-4D37-A06F-B8A11C0E0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89D579-C392-4A93-A1A8-22261C447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A8DF5A-511A-4718-9362-25574A383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24547933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5ED0A-7462-4598-8322-FA428AC4E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80B081-6A1E-48D0-B5B2-B107899FF7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AF2C1C-ACE3-45A2-8D61-CB6386586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24244-0951-452C-BB90-9E1C90F3A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D1DD0-3886-47E5-9559-32CBF1CBC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69CE1-2DFF-4843-8863-9C01F386A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8636399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4152CD-8A62-485E-A9C1-765D9A9AC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DDF3BA-9243-4D88-95C2-C2FDB603E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AEB949-19C3-4D85-9D4A-0755FC6C9D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6E627C-CD8B-4C2C-B583-309B3F09D6D9}" type="datetimeFigureOut">
              <a:rPr lang="bg-BG" smtClean="0"/>
              <a:t>2.12.2020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8E405-929B-428E-9E1E-D9334FA01F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0893D-4551-4810-AA41-83462A8197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3A3FC-D39C-4A38-BA91-5F6955BD230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82867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82EE72E-7E8F-4034-A2DE-8B01C7227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8426302" cy="6857999"/>
          </a:xfrm>
          <a:custGeom>
            <a:avLst/>
            <a:gdLst>
              <a:gd name="connsiteX0" fmla="*/ 8426302 w 8426302"/>
              <a:gd name="connsiteY0" fmla="*/ 0 h 6857999"/>
              <a:gd name="connsiteX1" fmla="*/ 2456308 w 8426302"/>
              <a:gd name="connsiteY1" fmla="*/ 0 h 6857999"/>
              <a:gd name="connsiteX2" fmla="*/ 2348172 w 8426302"/>
              <a:gd name="connsiteY2" fmla="*/ 84455 h 6857999"/>
              <a:gd name="connsiteX3" fmla="*/ 0 w 8426302"/>
              <a:gd name="connsiteY3" fmla="*/ 5102588 h 6857999"/>
              <a:gd name="connsiteX4" fmla="*/ 205759 w 8426302"/>
              <a:gd name="connsiteY4" fmla="*/ 6735939 h 6857999"/>
              <a:gd name="connsiteX5" fmla="*/ 241239 w 8426302"/>
              <a:gd name="connsiteY5" fmla="*/ 6857999 h 6857999"/>
              <a:gd name="connsiteX6" fmla="*/ 8426302 w 842630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26302" h="6857999">
                <a:moveTo>
                  <a:pt x="8426302" y="0"/>
                </a:moveTo>
                <a:lnTo>
                  <a:pt x="2456308" y="0"/>
                </a:lnTo>
                <a:lnTo>
                  <a:pt x="2348172" y="84455"/>
                </a:lnTo>
                <a:cubicBezTo>
                  <a:pt x="913021" y="1283327"/>
                  <a:pt x="0" y="3086334"/>
                  <a:pt x="0" y="5102588"/>
                </a:cubicBezTo>
                <a:cubicBezTo>
                  <a:pt x="0" y="5666575"/>
                  <a:pt x="71438" y="6213877"/>
                  <a:pt x="205759" y="6735939"/>
                </a:cubicBezTo>
                <a:lnTo>
                  <a:pt x="241239" y="6857999"/>
                </a:lnTo>
                <a:lnTo>
                  <a:pt x="8426302" y="6857999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2EDC4CB-FA76-4333-89CF-8A2D4F27C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8174932" cy="6857999"/>
          </a:xfrm>
          <a:custGeom>
            <a:avLst/>
            <a:gdLst>
              <a:gd name="connsiteX0" fmla="*/ 8174932 w 8174932"/>
              <a:gd name="connsiteY0" fmla="*/ 0 h 6857999"/>
              <a:gd name="connsiteX1" fmla="*/ 2617360 w 8174932"/>
              <a:gd name="connsiteY1" fmla="*/ 0 h 6857999"/>
              <a:gd name="connsiteX2" fmla="*/ 2286881 w 8174932"/>
              <a:gd name="connsiteY2" fmla="*/ 253363 h 6857999"/>
              <a:gd name="connsiteX3" fmla="*/ 0 w 8174932"/>
              <a:gd name="connsiteY3" fmla="*/ 5102588 h 6857999"/>
              <a:gd name="connsiteX4" fmla="*/ 197846 w 8174932"/>
              <a:gd name="connsiteY4" fmla="*/ 6673117 h 6857999"/>
              <a:gd name="connsiteX5" fmla="*/ 251586 w 8174932"/>
              <a:gd name="connsiteY5" fmla="*/ 6857999 h 6857999"/>
              <a:gd name="connsiteX6" fmla="*/ 8174932 w 8174932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74932" h="6857999">
                <a:moveTo>
                  <a:pt x="8174932" y="0"/>
                </a:moveTo>
                <a:lnTo>
                  <a:pt x="2617360" y="0"/>
                </a:lnTo>
                <a:lnTo>
                  <a:pt x="2286881" y="253363"/>
                </a:lnTo>
                <a:cubicBezTo>
                  <a:pt x="890226" y="1405985"/>
                  <a:pt x="0" y="3150325"/>
                  <a:pt x="0" y="5102588"/>
                </a:cubicBezTo>
                <a:cubicBezTo>
                  <a:pt x="0" y="5644883"/>
                  <a:pt x="68691" y="6171135"/>
                  <a:pt x="197846" y="6673117"/>
                </a:cubicBezTo>
                <a:lnTo>
                  <a:pt x="251586" y="6857999"/>
                </a:lnTo>
                <a:lnTo>
                  <a:pt x="8174932" y="6857999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145575-AC2D-47B1-9626-4A844F01A9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3" y="2619227"/>
            <a:ext cx="6074592" cy="3150356"/>
          </a:xfrm>
        </p:spPr>
        <p:txBody>
          <a:bodyPr anchor="t">
            <a:normAutofit/>
          </a:bodyPr>
          <a:lstStyle/>
          <a:p>
            <a:pPr algn="l"/>
            <a:r>
              <a:rPr lang="en-US" sz="7200" dirty="0">
                <a:solidFill>
                  <a:srgbClr val="FFFFFF"/>
                </a:solidFill>
              </a:rPr>
              <a:t>The </a:t>
            </a:r>
            <a:br>
              <a:rPr lang="en-US" sz="7200" dirty="0">
                <a:solidFill>
                  <a:srgbClr val="FFFFFF"/>
                </a:solidFill>
              </a:rPr>
            </a:br>
            <a:r>
              <a:rPr lang="en-US" sz="7200" dirty="0">
                <a:solidFill>
                  <a:srgbClr val="FFFFFF"/>
                </a:solidFill>
              </a:rPr>
              <a:t>Dementors</a:t>
            </a:r>
            <a:endParaRPr lang="bg-BG" sz="7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2DA02-DE07-4504-8241-3EEB8BA36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060069"/>
            <a:ext cx="5558914" cy="1279978"/>
          </a:xfrm>
        </p:spPr>
        <p:txBody>
          <a:bodyPr anchor="b">
            <a:normAutofit/>
          </a:bodyPr>
          <a:lstStyle/>
          <a:p>
            <a:pPr algn="l"/>
            <a:r>
              <a:rPr lang="en-US" sz="3600" b="1" dirty="0">
                <a:solidFill>
                  <a:schemeClr val="tx1">
                    <a:lumMod val="85000"/>
                  </a:schemeClr>
                </a:solidFill>
              </a:rPr>
              <a:t>Math Game by </a:t>
            </a:r>
            <a:endParaRPr lang="bg-BG" sz="3600" b="1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77EF58E-5654-4C05-91E1-051658CCC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734645" y="0"/>
            <a:ext cx="3457354" cy="3047506"/>
          </a:xfrm>
          <a:custGeom>
            <a:avLst/>
            <a:gdLst>
              <a:gd name="connsiteX0" fmla="*/ 67910 w 3457354"/>
              <a:gd name="connsiteY0" fmla="*/ 3047506 h 3047506"/>
              <a:gd name="connsiteX1" fmla="*/ 3457354 w 3457354"/>
              <a:gd name="connsiteY1" fmla="*/ 3047506 h 3047506"/>
              <a:gd name="connsiteX2" fmla="*/ 3457354 w 3457354"/>
              <a:gd name="connsiteY2" fmla="*/ 200864 h 3047506"/>
              <a:gd name="connsiteX3" fmla="*/ 3390429 w 3457354"/>
              <a:gd name="connsiteY3" fmla="*/ 172076 h 3047506"/>
              <a:gd name="connsiteX4" fmla="*/ 2480787 w 3457354"/>
              <a:gd name="connsiteY4" fmla="*/ 0 h 3047506"/>
              <a:gd name="connsiteX5" fmla="*/ 0 w 3457354"/>
              <a:gd name="connsiteY5" fmla="*/ 2480787 h 3047506"/>
              <a:gd name="connsiteX6" fmla="*/ 19931 w 3457354"/>
              <a:gd name="connsiteY6" fmla="*/ 2796748 h 30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57354" h="3047506">
                <a:moveTo>
                  <a:pt x="67910" y="3047506"/>
                </a:moveTo>
                <a:lnTo>
                  <a:pt x="3457354" y="3047506"/>
                </a:lnTo>
                <a:lnTo>
                  <a:pt x="3457354" y="200864"/>
                </a:lnTo>
                <a:lnTo>
                  <a:pt x="3390429" y="172076"/>
                </a:lnTo>
                <a:cubicBezTo>
                  <a:pt x="3108771" y="61012"/>
                  <a:pt x="2801904" y="0"/>
                  <a:pt x="2480787" y="0"/>
                </a:cubicBezTo>
                <a:cubicBezTo>
                  <a:pt x="1110686" y="0"/>
                  <a:pt x="0" y="1110686"/>
                  <a:pt x="0" y="2480787"/>
                </a:cubicBezTo>
                <a:cubicBezTo>
                  <a:pt x="0" y="2587826"/>
                  <a:pt x="6779" y="2693282"/>
                  <a:pt x="19931" y="2796748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F0486BD-9355-4C9F-B84E-29D308A26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965594" y="0"/>
            <a:ext cx="3226405" cy="2802444"/>
          </a:xfrm>
          <a:custGeom>
            <a:avLst/>
            <a:gdLst>
              <a:gd name="connsiteX0" fmla="*/ 62951 w 3226405"/>
              <a:gd name="connsiteY0" fmla="*/ 2802444 h 2802444"/>
              <a:gd name="connsiteX1" fmla="*/ 3226405 w 3226405"/>
              <a:gd name="connsiteY1" fmla="*/ 2802444 h 2802444"/>
              <a:gd name="connsiteX2" fmla="*/ 3226405 w 3226405"/>
              <a:gd name="connsiteY2" fmla="*/ 206780 h 2802444"/>
              <a:gd name="connsiteX3" fmla="*/ 3191405 w 3226405"/>
              <a:gd name="connsiteY3" fmla="*/ 190048 h 2802444"/>
              <a:gd name="connsiteX4" fmla="*/ 2278881 w 3226405"/>
              <a:gd name="connsiteY4" fmla="*/ 0 h 2802444"/>
              <a:gd name="connsiteX5" fmla="*/ 0 w 3226405"/>
              <a:gd name="connsiteY5" fmla="*/ 2278880 h 2802444"/>
              <a:gd name="connsiteX6" fmla="*/ 18309 w 3226405"/>
              <a:gd name="connsiteY6" fmla="*/ 2569126 h 28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6405" h="2802444">
                <a:moveTo>
                  <a:pt x="62951" y="2802444"/>
                </a:moveTo>
                <a:lnTo>
                  <a:pt x="3226405" y="2802444"/>
                </a:lnTo>
                <a:lnTo>
                  <a:pt x="3226405" y="206780"/>
                </a:lnTo>
                <a:lnTo>
                  <a:pt x="3191405" y="190048"/>
                </a:lnTo>
                <a:cubicBezTo>
                  <a:pt x="2912003" y="67816"/>
                  <a:pt x="2603362" y="0"/>
                  <a:pt x="2278881" y="0"/>
                </a:cubicBezTo>
                <a:cubicBezTo>
                  <a:pt x="1020290" y="0"/>
                  <a:pt x="0" y="1020290"/>
                  <a:pt x="0" y="2278880"/>
                </a:cubicBezTo>
                <a:cubicBezTo>
                  <a:pt x="0" y="2377208"/>
                  <a:pt x="6227" y="2474081"/>
                  <a:pt x="18309" y="25691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1440359-9D97-4CE1-8BD3-19308E0404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00208" y="4700046"/>
            <a:ext cx="2591791" cy="2157954"/>
          </a:xfrm>
          <a:custGeom>
            <a:avLst/>
            <a:gdLst>
              <a:gd name="connsiteX0" fmla="*/ 816638 w 2591791"/>
              <a:gd name="connsiteY0" fmla="*/ 0 h 2157954"/>
              <a:gd name="connsiteX1" fmla="*/ 47036 w 2591791"/>
              <a:gd name="connsiteY1" fmla="*/ 175050 h 2157954"/>
              <a:gd name="connsiteX2" fmla="*/ 0 w 2591791"/>
              <a:gd name="connsiteY2" fmla="*/ 202085 h 2157954"/>
              <a:gd name="connsiteX3" fmla="*/ 0 w 2591791"/>
              <a:gd name="connsiteY3" fmla="*/ 2157954 h 2157954"/>
              <a:gd name="connsiteX4" fmla="*/ 2549286 w 2591791"/>
              <a:gd name="connsiteY4" fmla="*/ 2157954 h 2157954"/>
              <a:gd name="connsiteX5" fmla="*/ 2555727 w 2591791"/>
              <a:gd name="connsiteY5" fmla="*/ 2132909 h 2157954"/>
              <a:gd name="connsiteX6" fmla="*/ 2591791 w 2591791"/>
              <a:gd name="connsiteY6" fmla="*/ 1775153 h 2157954"/>
              <a:gd name="connsiteX7" fmla="*/ 816638 w 2591791"/>
              <a:gd name="connsiteY7" fmla="*/ 0 h 2157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91791" h="2157954">
                <a:moveTo>
                  <a:pt x="816638" y="0"/>
                </a:moveTo>
                <a:cubicBezTo>
                  <a:pt x="540903" y="0"/>
                  <a:pt x="279852" y="62867"/>
                  <a:pt x="47036" y="175050"/>
                </a:cubicBezTo>
                <a:lnTo>
                  <a:pt x="0" y="202085"/>
                </a:lnTo>
                <a:lnTo>
                  <a:pt x="0" y="2157954"/>
                </a:lnTo>
                <a:lnTo>
                  <a:pt x="2549286" y="2157954"/>
                </a:lnTo>
                <a:lnTo>
                  <a:pt x="2555727" y="2132909"/>
                </a:lnTo>
                <a:cubicBezTo>
                  <a:pt x="2579373" y="2017351"/>
                  <a:pt x="2591791" y="1897702"/>
                  <a:pt x="2591791" y="1775153"/>
                </a:cubicBezTo>
                <a:cubicBezTo>
                  <a:pt x="2591791" y="794763"/>
                  <a:pt x="1797028" y="0"/>
                  <a:pt x="816638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C7F9830-10E7-405D-AA27-19575930F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09717" y="4870796"/>
            <a:ext cx="2382282" cy="1987204"/>
          </a:xfrm>
          <a:custGeom>
            <a:avLst/>
            <a:gdLst>
              <a:gd name="connsiteX0" fmla="*/ 761443 w 2382282"/>
              <a:gd name="connsiteY0" fmla="*/ 0 h 1987204"/>
              <a:gd name="connsiteX1" fmla="*/ 76517 w 2382282"/>
              <a:gd name="connsiteY1" fmla="*/ 151402 h 1987204"/>
              <a:gd name="connsiteX2" fmla="*/ 0 w 2382282"/>
              <a:gd name="connsiteY2" fmla="*/ 191175 h 1987204"/>
              <a:gd name="connsiteX3" fmla="*/ 0 w 2382282"/>
              <a:gd name="connsiteY3" fmla="*/ 1987204 h 1987204"/>
              <a:gd name="connsiteX4" fmla="*/ 2339143 w 2382282"/>
              <a:gd name="connsiteY4" fmla="*/ 1987204 h 1987204"/>
              <a:gd name="connsiteX5" fmla="*/ 2349353 w 2382282"/>
              <a:gd name="connsiteY5" fmla="*/ 1947496 h 1987204"/>
              <a:gd name="connsiteX6" fmla="*/ 2382282 w 2382282"/>
              <a:gd name="connsiteY6" fmla="*/ 1620840 h 1987204"/>
              <a:gd name="connsiteX7" fmla="*/ 761443 w 2382282"/>
              <a:gd name="connsiteY7" fmla="*/ 0 h 1987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82282" h="1987204">
                <a:moveTo>
                  <a:pt x="761443" y="0"/>
                </a:moveTo>
                <a:cubicBezTo>
                  <a:pt x="516672" y="0"/>
                  <a:pt x="284573" y="54258"/>
                  <a:pt x="76517" y="151402"/>
                </a:cubicBezTo>
                <a:lnTo>
                  <a:pt x="0" y="191175"/>
                </a:lnTo>
                <a:lnTo>
                  <a:pt x="0" y="1987204"/>
                </a:lnTo>
                <a:lnTo>
                  <a:pt x="2339143" y="1987204"/>
                </a:lnTo>
                <a:lnTo>
                  <a:pt x="2349353" y="1947496"/>
                </a:lnTo>
                <a:cubicBezTo>
                  <a:pt x="2370943" y="1841983"/>
                  <a:pt x="2382282" y="1732735"/>
                  <a:pt x="2382282" y="1620840"/>
                </a:cubicBezTo>
                <a:cubicBezTo>
                  <a:pt x="2382282" y="725675"/>
                  <a:pt x="1656608" y="0"/>
                  <a:pt x="76144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A5AA367-38D7-4174-93FC-40D6938B14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4672" y="6156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668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 advTm="9000"/>
    </mc:Choice>
    <mc:Fallback>
      <p:transition advTm="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B4B49-31C0-4AB3-82A8-D00F65ADD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269019"/>
            <a:ext cx="9367203" cy="1188720"/>
          </a:xfrm>
        </p:spPr>
        <p:txBody>
          <a:bodyPr>
            <a:normAutofit/>
          </a:bodyPr>
          <a:lstStyle/>
          <a:p>
            <a:r>
              <a:rPr lang="en-US" sz="5400" b="1">
                <a:solidFill>
                  <a:srgbClr val="2E74B5"/>
                </a:solidFill>
                <a:latin typeface="Calibri Light" panose="020F0302020204030204" pitchFamily="34" charset="0"/>
              </a:rPr>
              <a:t>Our team</a:t>
            </a:r>
            <a:endParaRPr lang="bg-BG" sz="5400" b="1">
              <a:solidFill>
                <a:srgbClr val="2E74B5"/>
              </a:solidFill>
              <a:latin typeface="Calibri Light" panose="020F030202020403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C4AA8-D396-4066-BCC2-361FB87C7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663" y="1830426"/>
            <a:ext cx="9367204" cy="4261943"/>
          </a:xfrm>
        </p:spPr>
        <p:txBody>
          <a:bodyPr anchor="t">
            <a:noAutofit/>
          </a:bodyPr>
          <a:lstStyle/>
          <a:p>
            <a:pPr algn="l">
              <a:buFont typeface="+mj-lt"/>
              <a:buAutoNum type="arabicPeriod"/>
            </a:pPr>
            <a:r>
              <a:rPr lang="de-DE" sz="2400" b="1" i="1">
                <a:solidFill>
                  <a:srgbClr val="24292E"/>
                </a:solidFill>
                <a:effectLst/>
                <a:latin typeface="-apple-system"/>
              </a:rPr>
              <a:t>Miriam </a:t>
            </a:r>
            <a:r>
              <a:rPr lang="de-DE" sz="2400" b="1" i="1" err="1">
                <a:solidFill>
                  <a:srgbClr val="24292E"/>
                </a:solidFill>
                <a:effectLst/>
                <a:latin typeface="-apple-system"/>
              </a:rPr>
              <a:t>Kostadinova</a:t>
            </a:r>
            <a:r>
              <a:rPr lang="de-DE" sz="2400" b="1" i="1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de-DE" sz="2400" b="1" i="1" err="1">
                <a:solidFill>
                  <a:srgbClr val="24292E"/>
                </a:solidFill>
                <a:effectLst/>
                <a:latin typeface="-apple-system"/>
              </a:rPr>
              <a:t>Georgieva</a:t>
            </a:r>
            <a:endParaRPr lang="de-DE" sz="2400" b="1" i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2400" b="0" i="0" err="1">
                <a:solidFill>
                  <a:srgbClr val="24292E"/>
                </a:solidFill>
                <a:effectLst/>
                <a:latin typeface="-apple-system"/>
              </a:rPr>
              <a:t>Scrum</a:t>
            </a:r>
            <a:r>
              <a:rPr lang="de-DE" sz="2400" b="0" i="0">
                <a:solidFill>
                  <a:srgbClr val="24292E"/>
                </a:solidFill>
                <a:effectLst/>
                <a:latin typeface="-apple-system"/>
              </a:rPr>
              <a:t> Trainer</a:t>
            </a:r>
          </a:p>
          <a:p>
            <a:pPr algn="l">
              <a:buFont typeface="+mj-lt"/>
              <a:buAutoNum type="arabicPeriod" startAt="2"/>
            </a:pPr>
            <a:r>
              <a:rPr lang="de-DE" sz="2400" b="1" i="1">
                <a:solidFill>
                  <a:srgbClr val="24292E"/>
                </a:solidFill>
                <a:effectLst/>
                <a:latin typeface="-apple-system"/>
              </a:rPr>
              <a:t>Ivan </a:t>
            </a:r>
            <a:r>
              <a:rPr lang="de-DE" sz="2400" b="1" i="1" err="1">
                <a:solidFill>
                  <a:srgbClr val="24292E"/>
                </a:solidFill>
                <a:effectLst/>
                <a:latin typeface="-apple-system"/>
              </a:rPr>
              <a:t>Dyankov</a:t>
            </a:r>
            <a:r>
              <a:rPr lang="de-DE" sz="2400" b="1" i="1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de-DE" sz="2400" b="1" i="1" err="1">
                <a:solidFill>
                  <a:srgbClr val="24292E"/>
                </a:solidFill>
                <a:effectLst/>
                <a:latin typeface="-apple-system"/>
              </a:rPr>
              <a:t>Staev</a:t>
            </a:r>
            <a:endParaRPr lang="de-DE" sz="2400" b="1" i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2400" b="0" i="0">
                <a:solidFill>
                  <a:srgbClr val="24292E"/>
                </a:solidFill>
                <a:effectLst/>
                <a:latin typeface="-apple-system"/>
              </a:rPr>
              <a:t>Developer 2 C++</a:t>
            </a:r>
          </a:p>
          <a:p>
            <a:pPr algn="l">
              <a:buFont typeface="+mj-lt"/>
              <a:buAutoNum type="arabicPeriod" startAt="3"/>
            </a:pPr>
            <a:r>
              <a:rPr lang="de-DE" sz="2400" b="1" i="1">
                <a:solidFill>
                  <a:srgbClr val="24292E"/>
                </a:solidFill>
                <a:latin typeface="-apple-system"/>
              </a:rPr>
              <a:t>Marieta </a:t>
            </a:r>
            <a:r>
              <a:rPr lang="de-DE" sz="2400" b="1" i="1" err="1">
                <a:solidFill>
                  <a:srgbClr val="24292E"/>
                </a:solidFill>
                <a:latin typeface="-apple-system"/>
              </a:rPr>
              <a:t>Petkova</a:t>
            </a:r>
            <a:r>
              <a:rPr lang="de-DE" sz="2400" b="1" i="1">
                <a:solidFill>
                  <a:srgbClr val="24292E"/>
                </a:solidFill>
                <a:latin typeface="-apple-system"/>
              </a:rPr>
              <a:t> </a:t>
            </a:r>
            <a:r>
              <a:rPr lang="de-DE" sz="2400" b="1" i="1" err="1">
                <a:solidFill>
                  <a:srgbClr val="24292E"/>
                </a:solidFill>
                <a:latin typeface="-apple-system"/>
              </a:rPr>
              <a:t>Stoycheva</a:t>
            </a:r>
            <a:endParaRPr lang="de-DE" sz="2400" b="1" i="1">
              <a:solidFill>
                <a:srgbClr val="24292E"/>
              </a:solidFill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2400" b="0" i="0">
                <a:solidFill>
                  <a:srgbClr val="24292E"/>
                </a:solidFill>
                <a:effectLst/>
                <a:latin typeface="-apple-system"/>
              </a:rPr>
              <a:t>Developer 2 C++</a:t>
            </a:r>
          </a:p>
          <a:p>
            <a:pPr algn="l">
              <a:buFont typeface="+mj-lt"/>
              <a:buAutoNum type="arabicPeriod" startAt="4"/>
            </a:pPr>
            <a:r>
              <a:rPr lang="de-DE" sz="2400" b="1" i="1">
                <a:solidFill>
                  <a:srgbClr val="24292E"/>
                </a:solidFill>
                <a:latin typeface="-apple-system"/>
              </a:rPr>
              <a:t>Martin </a:t>
            </a:r>
            <a:r>
              <a:rPr lang="de-DE" sz="2400" b="1" i="1" err="1">
                <a:solidFill>
                  <a:srgbClr val="24292E"/>
                </a:solidFill>
                <a:latin typeface="-apple-system"/>
              </a:rPr>
              <a:t>Valentinov</a:t>
            </a:r>
            <a:r>
              <a:rPr lang="de-DE" sz="2400" b="1" i="1">
                <a:solidFill>
                  <a:srgbClr val="24292E"/>
                </a:solidFill>
                <a:latin typeface="-apple-system"/>
              </a:rPr>
              <a:t> </a:t>
            </a:r>
            <a:r>
              <a:rPr lang="de-DE" sz="2400" b="1" i="1" err="1">
                <a:solidFill>
                  <a:srgbClr val="24292E"/>
                </a:solidFill>
                <a:latin typeface="-apple-system"/>
              </a:rPr>
              <a:t>Martino</a:t>
            </a:r>
            <a:r>
              <a:rPr lang="de-DE" sz="2400" b="1" i="1" err="1">
                <a:solidFill>
                  <a:srgbClr val="24292E"/>
                </a:solidFill>
                <a:effectLst/>
                <a:latin typeface="-apple-system"/>
              </a:rPr>
              <a:t>v</a:t>
            </a:r>
            <a:endParaRPr lang="de-DE" sz="2400" b="1" i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2400" b="0" i="0">
                <a:solidFill>
                  <a:srgbClr val="24292E"/>
                </a:solidFill>
                <a:effectLst/>
                <a:latin typeface="-apple-system"/>
              </a:rPr>
              <a:t>Developer 3 Code Check</a:t>
            </a:r>
          </a:p>
          <a:p>
            <a:pPr algn="l">
              <a:buFont typeface="+mj-lt"/>
              <a:buAutoNum type="arabicPeriod" startAt="5"/>
            </a:pPr>
            <a:r>
              <a:rPr lang="de-DE" sz="2400" b="1" i="1">
                <a:solidFill>
                  <a:srgbClr val="24292E"/>
                </a:solidFill>
                <a:effectLst/>
                <a:latin typeface="-apple-system"/>
              </a:rPr>
              <a:t>Teodora </a:t>
            </a:r>
            <a:r>
              <a:rPr lang="de-DE" sz="2400" b="1" i="1" err="1">
                <a:solidFill>
                  <a:srgbClr val="24292E"/>
                </a:solidFill>
                <a:effectLst/>
                <a:latin typeface="-apple-system"/>
              </a:rPr>
              <a:t>Nikolaeva</a:t>
            </a:r>
            <a:r>
              <a:rPr lang="de-DE" sz="2400" b="1" i="1">
                <a:solidFill>
                  <a:srgbClr val="24292E"/>
                </a:solidFill>
                <a:effectLst/>
                <a:latin typeface="-apple-system"/>
              </a:rPr>
              <a:t> </a:t>
            </a:r>
            <a:r>
              <a:rPr lang="de-DE" sz="2400" b="1" i="1" err="1">
                <a:solidFill>
                  <a:srgbClr val="24292E"/>
                </a:solidFill>
                <a:effectLst/>
                <a:latin typeface="-apple-system"/>
              </a:rPr>
              <a:t>Kompanska</a:t>
            </a:r>
            <a:endParaRPr lang="de-DE" sz="2400" b="1" i="0">
              <a:solidFill>
                <a:srgbClr val="24292E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de-DE" sz="2400" b="0" i="0">
                <a:solidFill>
                  <a:srgbClr val="24292E"/>
                </a:solidFill>
                <a:effectLst/>
                <a:latin typeface="-apple-system"/>
              </a:rPr>
              <a:t>Developer 1 Front End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D1F8544-802F-4684-9F87-20664B7715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1882" y="5585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2114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Tm="25000">
        <p15:prstTrans prst="curtains"/>
      </p:transition>
    </mc:Choice>
    <mc:Fallback>
      <p:transition spd="slow" advTm="2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Freeform: Shape 4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4" name="Group 5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8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8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8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8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9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C973C4-8F65-40FB-9836-B556DDDE3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176" y="685800"/>
            <a:ext cx="3057476" cy="5105400"/>
          </a:xfrm>
        </p:spPr>
        <p:txBody>
          <a:bodyPr>
            <a:normAutofit/>
          </a:bodyPr>
          <a:lstStyle/>
          <a:p>
            <a:r>
              <a:rPr lang="en-US" sz="5400" b="1">
                <a:solidFill>
                  <a:srgbClr val="2E74B5"/>
                </a:solidFill>
                <a:latin typeface="Calibri Light" panose="020F0302020204030204" pitchFamily="34" charset="0"/>
              </a:rPr>
              <a:t>Stages of realization</a:t>
            </a:r>
          </a:p>
        </p:txBody>
      </p:sp>
      <p:graphicFrame>
        <p:nvGraphicFramePr>
          <p:cNvPr id="45" name="Content Placeholder 3">
            <a:extLst>
              <a:ext uri="{FF2B5EF4-FFF2-40B4-BE49-F238E27FC236}">
                <a16:creationId xmlns:a16="http://schemas.microsoft.com/office/drawing/2014/main" id="{83634A7B-7780-4D49-AB95-5E5A47D27C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320246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69C9696-C093-4F7B-B54F-DE9230497D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38000" y="3809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82481"/>
      </p:ext>
    </p:extLst>
  </p:cSld>
  <p:clrMapOvr>
    <a:masterClrMapping/>
  </p:clrMapOvr>
  <p:transition advTm="706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973C4-8F65-40FB-9836-B556DDDE3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2073" y="2648354"/>
            <a:ext cx="4036334" cy="237322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5400" b="1" dirty="0">
                <a:solidFill>
                  <a:srgbClr val="2E74B5"/>
                </a:solidFill>
                <a:latin typeface="Calibri Light"/>
                <a:cs typeface="Calibri Light"/>
              </a:rPr>
              <a:t>Functions we used</a:t>
            </a:r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Картина 8" descr="Картина, която съдържа текст&#10;&#10;Описанието е генерирано автоматично">
            <a:extLst>
              <a:ext uri="{FF2B5EF4-FFF2-40B4-BE49-F238E27FC236}">
                <a16:creationId xmlns:a16="http://schemas.microsoft.com/office/drawing/2014/main" id="{081EAD7D-085F-4F9D-8E8F-15F7118BAA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41333" y="636048"/>
            <a:ext cx="6947191" cy="5531659"/>
          </a:xfr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65CF2C2B-67E2-4AE7-B0D6-ED15BBFB491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5ABF9E4-4314-4895-922F-0F8104A31E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77600" y="2333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1164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973C4-8F65-40FB-9836-B556DDDE3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921823"/>
            <a:ext cx="4937937" cy="114715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ctr"/>
            <a:r>
              <a:rPr lang="en-US" sz="5400" b="1">
                <a:solidFill>
                  <a:schemeClr val="bg2">
                    <a:lumMod val="60000"/>
                    <a:lumOff val="40000"/>
                  </a:schemeClr>
                </a:solidFill>
                <a:latin typeface="Calibri Light"/>
                <a:cs typeface="Calibri Light"/>
              </a:rPr>
              <a:t>Programs we used </a:t>
            </a:r>
            <a:endParaRPr lang="bg-BG" sz="5400" b="1">
              <a:solidFill>
                <a:schemeClr val="bg2">
                  <a:lumMod val="60000"/>
                  <a:lumOff val="40000"/>
                </a:schemeClr>
              </a:solidFill>
              <a:latin typeface="Calibri Light"/>
              <a:cs typeface="Calibri Light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20267F5-D4E6-477A-A590-81F2ABD1B8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109" y="2382976"/>
            <a:ext cx="1920240" cy="1920240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DB6FE6A8-3E05-4C40-9190-B19BFD5244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574" y="0"/>
            <a:ext cx="3913632" cy="2285234"/>
          </a:xfrm>
          <a:custGeom>
            <a:avLst/>
            <a:gdLst>
              <a:gd name="connsiteX0" fmla="*/ 29691 w 3913632"/>
              <a:gd name="connsiteY0" fmla="*/ 0 h 2285234"/>
              <a:gd name="connsiteX1" fmla="*/ 3883942 w 3913632"/>
              <a:gd name="connsiteY1" fmla="*/ 0 h 2285234"/>
              <a:gd name="connsiteX2" fmla="*/ 3903529 w 3913632"/>
              <a:gd name="connsiteY2" fmla="*/ 128345 h 2285234"/>
              <a:gd name="connsiteX3" fmla="*/ 3913632 w 3913632"/>
              <a:gd name="connsiteY3" fmla="*/ 328418 h 2285234"/>
              <a:gd name="connsiteX4" fmla="*/ 1956816 w 3913632"/>
              <a:gd name="connsiteY4" fmla="*/ 2285234 h 2285234"/>
              <a:gd name="connsiteX5" fmla="*/ 0 w 3913632"/>
              <a:gd name="connsiteY5" fmla="*/ 328418 h 2285234"/>
              <a:gd name="connsiteX6" fmla="*/ 10103 w 3913632"/>
              <a:gd name="connsiteY6" fmla="*/ 128345 h 2285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50" descr="A close up of a sign&#10;&#10;Description automatically generated">
            <a:extLst>
              <a:ext uri="{FF2B5EF4-FFF2-40B4-BE49-F238E27FC236}">
                <a16:creationId xmlns:a16="http://schemas.microsoft.com/office/drawing/2014/main" id="{42B842FB-ED55-432E-B379-4D326E002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2848" y="232142"/>
            <a:ext cx="1541083" cy="1532227"/>
          </a:xfrm>
          <a:prstGeom prst="rect">
            <a:avLst/>
          </a:prstGeom>
        </p:spPr>
      </p:pic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38315451-BA4E-4F56-BA8A-9CCCA5A0D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288331"/>
            <a:ext cx="3564638" cy="4569668"/>
          </a:xfrm>
          <a:custGeom>
            <a:avLst/>
            <a:gdLst>
              <a:gd name="connsiteX0" fmla="*/ 640080 w 3564638"/>
              <a:gd name="connsiteY0" fmla="*/ 0 h 4569668"/>
              <a:gd name="connsiteX1" fmla="*/ 3564638 w 3564638"/>
              <a:gd name="connsiteY1" fmla="*/ 2924558 h 4569668"/>
              <a:gd name="connsiteX2" fmla="*/ 3065170 w 3564638"/>
              <a:gd name="connsiteY2" fmla="*/ 4559707 h 4569668"/>
              <a:gd name="connsiteX3" fmla="*/ 3057720 w 3564638"/>
              <a:gd name="connsiteY3" fmla="*/ 4569668 h 4569668"/>
              <a:gd name="connsiteX4" fmla="*/ 0 w 3564638"/>
              <a:gd name="connsiteY4" fmla="*/ 4569668 h 4569668"/>
              <a:gd name="connsiteX5" fmla="*/ 0 w 3564638"/>
              <a:gd name="connsiteY5" fmla="*/ 72448 h 4569668"/>
              <a:gd name="connsiteX6" fmla="*/ 50679 w 3564638"/>
              <a:gd name="connsiteY6" fmla="*/ 59417 h 4569668"/>
              <a:gd name="connsiteX7" fmla="*/ 640080 w 3564638"/>
              <a:gd name="connsiteY7" fmla="*/ 0 h 4569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5665E03E-3504-4366-BFC7-0CDEDC637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9701" y="2547568"/>
            <a:ext cx="1591056" cy="1591056"/>
          </a:xfrm>
          <a:custGeom>
            <a:avLst/>
            <a:gdLst>
              <a:gd name="connsiteX0" fmla="*/ 795528 w 1591056"/>
              <a:gd name="connsiteY0" fmla="*/ 0 h 1591056"/>
              <a:gd name="connsiteX1" fmla="*/ 1591056 w 1591056"/>
              <a:gd name="connsiteY1" fmla="*/ 795528 h 1591056"/>
              <a:gd name="connsiteX2" fmla="*/ 795528 w 1591056"/>
              <a:gd name="connsiteY2" fmla="*/ 1591056 h 1591056"/>
              <a:gd name="connsiteX3" fmla="*/ 0 w 1591056"/>
              <a:gd name="connsiteY3" fmla="*/ 795528 h 1591056"/>
              <a:gd name="connsiteX4" fmla="*/ 795528 w 1591056"/>
              <a:gd name="connsiteY4" fmla="*/ 0 h 1591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1056" h="1591056">
                <a:moveTo>
                  <a:pt x="795528" y="0"/>
                </a:moveTo>
                <a:cubicBezTo>
                  <a:pt x="1234886" y="0"/>
                  <a:pt x="1591056" y="356170"/>
                  <a:pt x="1591056" y="795528"/>
                </a:cubicBezTo>
                <a:cubicBezTo>
                  <a:pt x="1591056" y="1234886"/>
                  <a:pt x="1234886" y="1591056"/>
                  <a:pt x="795528" y="1591056"/>
                </a:cubicBezTo>
                <a:cubicBezTo>
                  <a:pt x="356170" y="1591056"/>
                  <a:pt x="0" y="1234886"/>
                  <a:pt x="0" y="795528"/>
                </a:cubicBezTo>
                <a:cubicBezTo>
                  <a:pt x="0" y="356170"/>
                  <a:pt x="356170" y="0"/>
                  <a:pt x="79552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29207" y="303879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A9A95DA0-8F7C-4AB7-B890-22075705D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93799" y="468471"/>
            <a:ext cx="2852928" cy="2852928"/>
          </a:xfrm>
          <a:custGeom>
            <a:avLst/>
            <a:gdLst>
              <a:gd name="connsiteX0" fmla="*/ 1426464 w 2852928"/>
              <a:gd name="connsiteY0" fmla="*/ 0 h 2852928"/>
              <a:gd name="connsiteX1" fmla="*/ 2852928 w 2852928"/>
              <a:gd name="connsiteY1" fmla="*/ 1426464 h 2852928"/>
              <a:gd name="connsiteX2" fmla="*/ 1426464 w 2852928"/>
              <a:gd name="connsiteY2" fmla="*/ 2852928 h 2852928"/>
              <a:gd name="connsiteX3" fmla="*/ 0 w 2852928"/>
              <a:gd name="connsiteY3" fmla="*/ 1426464 h 2852928"/>
              <a:gd name="connsiteX4" fmla="*/ 1426464 w 2852928"/>
              <a:gd name="connsiteY4" fmla="*/ 0 h 2852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A12734E3-5671-4970-BE78-39D71839BD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130915" y="1005587"/>
            <a:ext cx="1778697" cy="1778697"/>
          </a:xfrm>
          <a:prstGeom prst="rect">
            <a:avLst/>
          </a:prstGeom>
        </p:spPr>
      </p:pic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E2193FF3-0731-4CB1-A0ED-1F3321A42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8761" y="-4331"/>
            <a:ext cx="3273238" cy="3383891"/>
          </a:xfrm>
          <a:custGeom>
            <a:avLst/>
            <a:gdLst>
              <a:gd name="connsiteX0" fmla="*/ 122841 w 3273238"/>
              <a:gd name="connsiteY0" fmla="*/ 0 h 3383891"/>
              <a:gd name="connsiteX1" fmla="*/ 3273238 w 3273238"/>
              <a:gd name="connsiteY1" fmla="*/ 0 h 3383891"/>
              <a:gd name="connsiteX2" fmla="*/ 3273238 w 3273238"/>
              <a:gd name="connsiteY2" fmla="*/ 3291335 h 3383891"/>
              <a:gd name="connsiteX3" fmla="*/ 3118338 w 3273238"/>
              <a:gd name="connsiteY3" fmla="*/ 3331164 h 3383891"/>
              <a:gd name="connsiteX4" fmla="*/ 2595295 w 3273238"/>
              <a:gd name="connsiteY4" fmla="*/ 3383891 h 3383891"/>
              <a:gd name="connsiteX5" fmla="*/ 0 w 3273238"/>
              <a:gd name="connsiteY5" fmla="*/ 788596 h 3383891"/>
              <a:gd name="connsiteX6" fmla="*/ 116679 w 3273238"/>
              <a:gd name="connsiteY6" fmla="*/ 16835 h 338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Картина 4">
            <a:extLst>
              <a:ext uri="{FF2B5EF4-FFF2-40B4-BE49-F238E27FC236}">
                <a16:creationId xmlns:a16="http://schemas.microsoft.com/office/drawing/2014/main" id="{905E4E50-400F-4474-B938-50CBE9E7C1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5435" y="311876"/>
            <a:ext cx="2063103" cy="2063103"/>
          </a:xfrm>
          <a:prstGeom prst="rect">
            <a:avLst/>
          </a:prstGeom>
        </p:spPr>
      </p:pic>
      <p:pic>
        <p:nvPicPr>
          <p:cNvPr id="13" name="Picture 19" descr="Icon&#10;&#10;Description automatically generated">
            <a:extLst>
              <a:ext uri="{FF2B5EF4-FFF2-40B4-BE49-F238E27FC236}">
                <a16:creationId xmlns:a16="http://schemas.microsoft.com/office/drawing/2014/main" id="{43F33601-A727-4F33-9454-82A68D1FCA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910" y="3559367"/>
            <a:ext cx="2248275" cy="2521187"/>
          </a:xfrm>
          <a:prstGeom prst="rect">
            <a:avLst/>
          </a:prstGeom>
        </p:spPr>
      </p:pic>
      <p:pic>
        <p:nvPicPr>
          <p:cNvPr id="15" name="Picture 14" descr="A picture containing shape&#10;&#10;Description automatically generated">
            <a:extLst>
              <a:ext uri="{FF2B5EF4-FFF2-40B4-BE49-F238E27FC236}">
                <a16:creationId xmlns:a16="http://schemas.microsoft.com/office/drawing/2014/main" id="{9E7F9322-626F-49FF-98CE-91C1DD49A7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78695" y="2876562"/>
            <a:ext cx="933068" cy="933068"/>
          </a:xfrm>
          <a:prstGeom prst="rect">
            <a:avLst/>
          </a:prstGeom>
        </p:spPr>
      </p:pic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A1CCC4E2-0E38-41AA-A1C5-DBB034387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63238" y="4071322"/>
            <a:ext cx="2828765" cy="2786678"/>
          </a:xfrm>
          <a:custGeom>
            <a:avLst/>
            <a:gdLst>
              <a:gd name="connsiteX0" fmla="*/ 1888236 w 2828765"/>
              <a:gd name="connsiteY0" fmla="*/ 0 h 2786678"/>
              <a:gd name="connsiteX1" fmla="*/ 2788281 w 2828765"/>
              <a:gd name="connsiteY1" fmla="*/ 227900 h 2786678"/>
              <a:gd name="connsiteX2" fmla="*/ 2828765 w 2828765"/>
              <a:gd name="connsiteY2" fmla="*/ 252495 h 2786678"/>
              <a:gd name="connsiteX3" fmla="*/ 2828765 w 2828765"/>
              <a:gd name="connsiteY3" fmla="*/ 2786678 h 2786678"/>
              <a:gd name="connsiteX4" fmla="*/ 227128 w 2828765"/>
              <a:gd name="connsiteY4" fmla="*/ 2786678 h 2786678"/>
              <a:gd name="connsiteX5" fmla="*/ 148387 w 2828765"/>
              <a:gd name="connsiteY5" fmla="*/ 2623223 h 2786678"/>
              <a:gd name="connsiteX6" fmla="*/ 0 w 2828765"/>
              <a:gd name="connsiteY6" fmla="*/ 1888236 h 2786678"/>
              <a:gd name="connsiteX7" fmla="*/ 1888236 w 2828765"/>
              <a:gd name="connsiteY7" fmla="*/ 0 h 278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Picture 16" descr="Icon&#10;&#10;Description automatically generated">
            <a:extLst>
              <a:ext uri="{FF2B5EF4-FFF2-40B4-BE49-F238E27FC236}">
                <a16:creationId xmlns:a16="http://schemas.microsoft.com/office/drawing/2014/main" id="{355458EB-08E8-40BB-B6A2-4D5AE5AD4F3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82835" y="4872691"/>
            <a:ext cx="1692702" cy="1692702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7E24763-465C-4241-9D86-10D2045DDBD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63718.814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56807" y="14171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876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advTm="47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B9651FA3-B4A1-4E98-9B71-4CF820877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973C4-8F65-40FB-9836-B556DDDE3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2609" y="1414172"/>
            <a:ext cx="5334930" cy="30041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dirty="0">
                <a:solidFill>
                  <a:srgbClr val="2E74B5"/>
                </a:solidFill>
                <a:latin typeface="Calibri Light"/>
                <a:cs typeface="Calibri Light"/>
              </a:rPr>
              <a:t>Flowchart of our program</a:t>
            </a:r>
          </a:p>
        </p:txBody>
      </p:sp>
      <p:sp>
        <p:nvSpPr>
          <p:cNvPr id="113" name="Freeform: Shape 112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03994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3C329C8-7A1C-4A82-A561-5730E39E05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352" t="-17068" r="-19739" b="-15951"/>
          <a:stretch/>
        </p:blipFill>
        <p:spPr>
          <a:xfrm>
            <a:off x="-828969" y="-411179"/>
            <a:ext cx="7668243" cy="7985924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4365289-2FC7-47D3-AAA7-F2FCCD1F36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85499" y="80457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7810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A815F2C-4E80-4019-8E59-FAD3F7F847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009304" cy="6858000"/>
          </a:xfrm>
          <a:custGeom>
            <a:avLst/>
            <a:gdLst>
              <a:gd name="connsiteX0" fmla="*/ 8239723 w 12009304"/>
              <a:gd name="connsiteY0" fmla="*/ 5083103 h 6858000"/>
              <a:gd name="connsiteX1" fmla="*/ 9505105 w 12009304"/>
              <a:gd name="connsiteY1" fmla="*/ 5083103 h 6858000"/>
              <a:gd name="connsiteX2" fmla="*/ 9564676 w 12009304"/>
              <a:gd name="connsiteY2" fmla="*/ 5091016 h 6858000"/>
              <a:gd name="connsiteX3" fmla="*/ 9605648 w 12009304"/>
              <a:gd name="connsiteY3" fmla="*/ 5108194 h 6858000"/>
              <a:gd name="connsiteX4" fmla="*/ 9580608 w 12009304"/>
              <a:gd name="connsiteY4" fmla="*/ 5151499 h 6858000"/>
              <a:gd name="connsiteX5" fmla="*/ 8693486 w 12009304"/>
              <a:gd name="connsiteY5" fmla="*/ 6685800 h 6858000"/>
              <a:gd name="connsiteX6" fmla="*/ 8595419 w 12009304"/>
              <a:gd name="connsiteY6" fmla="*/ 6814017 h 6858000"/>
              <a:gd name="connsiteX7" fmla="*/ 8545620 w 12009304"/>
              <a:gd name="connsiteY7" fmla="*/ 6858000 h 6858000"/>
              <a:gd name="connsiteX8" fmla="*/ 7612173 w 12009304"/>
              <a:gd name="connsiteY8" fmla="*/ 6858000 h 6858000"/>
              <a:gd name="connsiteX9" fmla="*/ 7591825 w 12009304"/>
              <a:gd name="connsiteY9" fmla="*/ 6822959 h 6858000"/>
              <a:gd name="connsiteX10" fmla="*/ 7411622 w 12009304"/>
              <a:gd name="connsiteY10" fmla="*/ 6512633 h 6858000"/>
              <a:gd name="connsiteX11" fmla="*/ 7411622 w 12009304"/>
              <a:gd name="connsiteY11" fmla="*/ 6289354 h 6858000"/>
              <a:gd name="connsiteX12" fmla="*/ 8045680 w 12009304"/>
              <a:gd name="connsiteY12" fmla="*/ 5197465 h 6858000"/>
              <a:gd name="connsiteX13" fmla="*/ 8239723 w 12009304"/>
              <a:gd name="connsiteY13" fmla="*/ 5083103 h 6858000"/>
              <a:gd name="connsiteX14" fmla="*/ 10622296 w 12009304"/>
              <a:gd name="connsiteY14" fmla="*/ 1326563 h 6858000"/>
              <a:gd name="connsiteX15" fmla="*/ 11448522 w 12009304"/>
              <a:gd name="connsiteY15" fmla="*/ 1326563 h 6858000"/>
              <a:gd name="connsiteX16" fmla="*/ 11577006 w 12009304"/>
              <a:gd name="connsiteY16" fmla="*/ 1401233 h 6858000"/>
              <a:gd name="connsiteX17" fmla="*/ 11989228 w 12009304"/>
              <a:gd name="connsiteY17" fmla="*/ 2114179 h 6858000"/>
              <a:gd name="connsiteX18" fmla="*/ 11989228 w 12009304"/>
              <a:gd name="connsiteY18" fmla="*/ 2259969 h 6858000"/>
              <a:gd name="connsiteX19" fmla="*/ 11577006 w 12009304"/>
              <a:gd name="connsiteY19" fmla="*/ 2972914 h 6858000"/>
              <a:gd name="connsiteX20" fmla="*/ 11448522 w 12009304"/>
              <a:gd name="connsiteY20" fmla="*/ 3047587 h 6858000"/>
              <a:gd name="connsiteX21" fmla="*/ 10622296 w 12009304"/>
              <a:gd name="connsiteY21" fmla="*/ 3047587 h 6858000"/>
              <a:gd name="connsiteX22" fmla="*/ 10495594 w 12009304"/>
              <a:gd name="connsiteY22" fmla="*/ 2972914 h 6858000"/>
              <a:gd name="connsiteX23" fmla="*/ 10081589 w 12009304"/>
              <a:gd name="connsiteY23" fmla="*/ 2259969 h 6858000"/>
              <a:gd name="connsiteX24" fmla="*/ 10081589 w 12009304"/>
              <a:gd name="connsiteY24" fmla="*/ 2114179 h 6858000"/>
              <a:gd name="connsiteX25" fmla="*/ 10495594 w 12009304"/>
              <a:gd name="connsiteY25" fmla="*/ 1401233 h 6858000"/>
              <a:gd name="connsiteX26" fmla="*/ 10622296 w 12009304"/>
              <a:gd name="connsiteY26" fmla="*/ 1326563 h 6858000"/>
              <a:gd name="connsiteX27" fmla="*/ 0 w 12009304"/>
              <a:gd name="connsiteY27" fmla="*/ 0 h 6858000"/>
              <a:gd name="connsiteX28" fmla="*/ 4457990 w 12009304"/>
              <a:gd name="connsiteY28" fmla="*/ 0 h 6858000"/>
              <a:gd name="connsiteX29" fmla="*/ 5902610 w 12009304"/>
              <a:gd name="connsiteY29" fmla="*/ 0 h 6858000"/>
              <a:gd name="connsiteX30" fmla="*/ 8476869 w 12009304"/>
              <a:gd name="connsiteY30" fmla="*/ 0 h 6858000"/>
              <a:gd name="connsiteX31" fmla="*/ 8535933 w 12009304"/>
              <a:gd name="connsiteY31" fmla="*/ 39849 h 6858000"/>
              <a:gd name="connsiteX32" fmla="*/ 8693486 w 12009304"/>
              <a:gd name="connsiteY32" fmla="*/ 220603 h 6858000"/>
              <a:gd name="connsiteX33" fmla="*/ 10389180 w 12009304"/>
              <a:gd name="connsiteY33" fmla="*/ 3153347 h 6858000"/>
              <a:gd name="connsiteX34" fmla="*/ 10389180 w 12009304"/>
              <a:gd name="connsiteY34" fmla="*/ 3753061 h 6858000"/>
              <a:gd name="connsiteX35" fmla="*/ 9759557 w 12009304"/>
              <a:gd name="connsiteY35" fmla="*/ 4842009 h 6858000"/>
              <a:gd name="connsiteX36" fmla="*/ 9706493 w 12009304"/>
              <a:gd name="connsiteY36" fmla="*/ 4933778 h 6858000"/>
              <a:gd name="connsiteX37" fmla="*/ 9708360 w 12009304"/>
              <a:gd name="connsiteY37" fmla="*/ 4934561 h 6858000"/>
              <a:gd name="connsiteX38" fmla="*/ 9802002 w 12009304"/>
              <a:gd name="connsiteY38" fmla="*/ 5029008 h 6858000"/>
              <a:gd name="connsiteX39" fmla="*/ 10514131 w 12009304"/>
              <a:gd name="connsiteY39" fmla="*/ 6260653 h 6858000"/>
              <a:gd name="connsiteX40" fmla="*/ 10514131 w 12009304"/>
              <a:gd name="connsiteY40" fmla="*/ 6512512 h 6858000"/>
              <a:gd name="connsiteX41" fmla="*/ 10340271 w 12009304"/>
              <a:gd name="connsiteY41" fmla="*/ 6813206 h 6858000"/>
              <a:gd name="connsiteX42" fmla="*/ 10314372 w 12009304"/>
              <a:gd name="connsiteY42" fmla="*/ 6858000 h 6858000"/>
              <a:gd name="connsiteX43" fmla="*/ 10119136 w 12009304"/>
              <a:gd name="connsiteY43" fmla="*/ 6858000 h 6858000"/>
              <a:gd name="connsiteX44" fmla="*/ 10122008 w 12009304"/>
              <a:gd name="connsiteY44" fmla="*/ 6853033 h 6858000"/>
              <a:gd name="connsiteX45" fmla="*/ 10327158 w 12009304"/>
              <a:gd name="connsiteY45" fmla="*/ 6498223 h 6858000"/>
              <a:gd name="connsiteX46" fmla="*/ 10327158 w 12009304"/>
              <a:gd name="connsiteY46" fmla="*/ 6274942 h 6858000"/>
              <a:gd name="connsiteX47" fmla="*/ 9695832 w 12009304"/>
              <a:gd name="connsiteY47" fmla="*/ 5183053 h 6858000"/>
              <a:gd name="connsiteX48" fmla="*/ 9612819 w 12009304"/>
              <a:gd name="connsiteY48" fmla="*/ 5099323 h 6858000"/>
              <a:gd name="connsiteX49" fmla="*/ 9603213 w 12009304"/>
              <a:gd name="connsiteY49" fmla="*/ 5095298 h 6858000"/>
              <a:gd name="connsiteX50" fmla="*/ 9654707 w 12009304"/>
              <a:gd name="connsiteY50" fmla="*/ 5006238 h 6858000"/>
              <a:gd name="connsiteX51" fmla="*/ 9693004 w 12009304"/>
              <a:gd name="connsiteY51" fmla="*/ 4940002 h 6858000"/>
              <a:gd name="connsiteX52" fmla="*/ 9653283 w 12009304"/>
              <a:gd name="connsiteY52" fmla="*/ 4923348 h 6858000"/>
              <a:gd name="connsiteX53" fmla="*/ 9586087 w 12009304"/>
              <a:gd name="connsiteY53" fmla="*/ 4914420 h 6858000"/>
              <a:gd name="connsiteX54" fmla="*/ 8158743 w 12009304"/>
              <a:gd name="connsiteY54" fmla="*/ 4914420 h 6858000"/>
              <a:gd name="connsiteX55" fmla="*/ 7939863 w 12009304"/>
              <a:gd name="connsiteY55" fmla="*/ 5043420 h 6858000"/>
              <a:gd name="connsiteX56" fmla="*/ 7224650 w 12009304"/>
              <a:gd name="connsiteY56" fmla="*/ 6275065 h 6858000"/>
              <a:gd name="connsiteX57" fmla="*/ 7224650 w 12009304"/>
              <a:gd name="connsiteY57" fmla="*/ 6526922 h 6858000"/>
              <a:gd name="connsiteX58" fmla="*/ 7350544 w 12009304"/>
              <a:gd name="connsiteY58" fmla="*/ 6743723 h 6858000"/>
              <a:gd name="connsiteX59" fmla="*/ 7416905 w 12009304"/>
              <a:gd name="connsiteY59" fmla="*/ 6858000 h 6858000"/>
              <a:gd name="connsiteX60" fmla="*/ 5902610 w 12009304"/>
              <a:gd name="connsiteY60" fmla="*/ 6858000 h 6858000"/>
              <a:gd name="connsiteX61" fmla="*/ 4389357 w 12009304"/>
              <a:gd name="connsiteY61" fmla="*/ 6858000 h 6858000"/>
              <a:gd name="connsiteX62" fmla="*/ 0 w 12009304"/>
              <a:gd name="connsiteY6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12009304" h="6858000">
                <a:moveTo>
                  <a:pt x="8239723" y="5083103"/>
                </a:moveTo>
                <a:cubicBezTo>
                  <a:pt x="8239723" y="5083103"/>
                  <a:pt x="8239723" y="5083103"/>
                  <a:pt x="9505105" y="5083103"/>
                </a:cubicBezTo>
                <a:cubicBezTo>
                  <a:pt x="9525601" y="5083103"/>
                  <a:pt x="9545588" y="5085825"/>
                  <a:pt x="9564676" y="5091016"/>
                </a:cubicBezTo>
                <a:lnTo>
                  <a:pt x="9605648" y="5108194"/>
                </a:lnTo>
                <a:lnTo>
                  <a:pt x="9580608" y="5151499"/>
                </a:lnTo>
                <a:cubicBezTo>
                  <a:pt x="9354208" y="5543062"/>
                  <a:pt x="9064418" y="6044264"/>
                  <a:pt x="8693486" y="6685800"/>
                </a:cubicBezTo>
                <a:cubicBezTo>
                  <a:pt x="8665958" y="6733339"/>
                  <a:pt x="8632925" y="6776306"/>
                  <a:pt x="8595419" y="6814017"/>
                </a:cubicBezTo>
                <a:lnTo>
                  <a:pt x="8545620" y="6858000"/>
                </a:lnTo>
                <a:lnTo>
                  <a:pt x="7612173" y="6858000"/>
                </a:lnTo>
                <a:lnTo>
                  <a:pt x="7591825" y="6822959"/>
                </a:lnTo>
                <a:cubicBezTo>
                  <a:pt x="7538315" y="6730809"/>
                  <a:pt x="7478495" y="6627794"/>
                  <a:pt x="7411622" y="6512633"/>
                </a:cubicBezTo>
                <a:cubicBezTo>
                  <a:pt x="7370628" y="6444560"/>
                  <a:pt x="7370628" y="6357427"/>
                  <a:pt x="7411622" y="6289354"/>
                </a:cubicBezTo>
                <a:cubicBezTo>
                  <a:pt x="7411622" y="6289354"/>
                  <a:pt x="7411622" y="6289354"/>
                  <a:pt x="8045680" y="5197465"/>
                </a:cubicBezTo>
                <a:cubicBezTo>
                  <a:pt x="8083943" y="5126669"/>
                  <a:pt x="8160465" y="5083103"/>
                  <a:pt x="8239723" y="5083103"/>
                </a:cubicBezTo>
                <a:close/>
                <a:moveTo>
                  <a:pt x="10622296" y="1326563"/>
                </a:moveTo>
                <a:cubicBezTo>
                  <a:pt x="10622296" y="1326563"/>
                  <a:pt x="10622296" y="1326563"/>
                  <a:pt x="11448522" y="1326563"/>
                </a:cubicBezTo>
                <a:cubicBezTo>
                  <a:pt x="11502058" y="1326563"/>
                  <a:pt x="11550238" y="1355009"/>
                  <a:pt x="11577006" y="1401233"/>
                </a:cubicBezTo>
                <a:cubicBezTo>
                  <a:pt x="11577006" y="1401233"/>
                  <a:pt x="11577006" y="1401233"/>
                  <a:pt x="11989228" y="2114179"/>
                </a:cubicBezTo>
                <a:cubicBezTo>
                  <a:pt x="12015996" y="2158629"/>
                  <a:pt x="12015996" y="2215522"/>
                  <a:pt x="11989228" y="2259969"/>
                </a:cubicBezTo>
                <a:cubicBezTo>
                  <a:pt x="11989228" y="2259969"/>
                  <a:pt x="11989228" y="2259969"/>
                  <a:pt x="11577006" y="2972914"/>
                </a:cubicBezTo>
                <a:cubicBezTo>
                  <a:pt x="11550238" y="3019141"/>
                  <a:pt x="11502058" y="3047587"/>
                  <a:pt x="11448522" y="3047587"/>
                </a:cubicBezTo>
                <a:cubicBezTo>
                  <a:pt x="11448522" y="3047587"/>
                  <a:pt x="11448522" y="3047587"/>
                  <a:pt x="10622296" y="3047587"/>
                </a:cubicBezTo>
                <a:cubicBezTo>
                  <a:pt x="10570544" y="3047587"/>
                  <a:pt x="10520578" y="3019141"/>
                  <a:pt x="10495594" y="2972914"/>
                </a:cubicBezTo>
                <a:cubicBezTo>
                  <a:pt x="10495594" y="2972914"/>
                  <a:pt x="10495594" y="2972914"/>
                  <a:pt x="10081589" y="2259969"/>
                </a:cubicBezTo>
                <a:cubicBezTo>
                  <a:pt x="10054821" y="2215522"/>
                  <a:pt x="10054821" y="2158629"/>
                  <a:pt x="10081589" y="2114179"/>
                </a:cubicBezTo>
                <a:cubicBezTo>
                  <a:pt x="10081589" y="2114179"/>
                  <a:pt x="10081589" y="2114179"/>
                  <a:pt x="10495594" y="1401233"/>
                </a:cubicBezTo>
                <a:cubicBezTo>
                  <a:pt x="10520578" y="1355009"/>
                  <a:pt x="10570544" y="1326563"/>
                  <a:pt x="10622296" y="1326563"/>
                </a:cubicBezTo>
                <a:close/>
                <a:moveTo>
                  <a:pt x="0" y="0"/>
                </a:moveTo>
                <a:lnTo>
                  <a:pt x="4457990" y="0"/>
                </a:lnTo>
                <a:lnTo>
                  <a:pt x="5902610" y="0"/>
                </a:lnTo>
                <a:lnTo>
                  <a:pt x="8476869" y="0"/>
                </a:lnTo>
                <a:lnTo>
                  <a:pt x="8535933" y="39849"/>
                </a:lnTo>
                <a:cubicBezTo>
                  <a:pt x="8598516" y="88273"/>
                  <a:pt x="8652195" y="149296"/>
                  <a:pt x="8693486" y="220603"/>
                </a:cubicBezTo>
                <a:cubicBezTo>
                  <a:pt x="8693486" y="220603"/>
                  <a:pt x="8693486" y="220603"/>
                  <a:pt x="10389180" y="3153347"/>
                </a:cubicBezTo>
                <a:cubicBezTo>
                  <a:pt x="10499291" y="3336185"/>
                  <a:pt x="10499291" y="3570221"/>
                  <a:pt x="10389180" y="3753061"/>
                </a:cubicBezTo>
                <a:cubicBezTo>
                  <a:pt x="10389180" y="3753061"/>
                  <a:pt x="10389180" y="3753061"/>
                  <a:pt x="9759557" y="4842009"/>
                </a:cubicBezTo>
                <a:lnTo>
                  <a:pt x="9706493" y="4933778"/>
                </a:lnTo>
                <a:lnTo>
                  <a:pt x="9708360" y="4934561"/>
                </a:lnTo>
                <a:cubicBezTo>
                  <a:pt x="9746510" y="4956830"/>
                  <a:pt x="9778880" y="4989078"/>
                  <a:pt x="9802002" y="5029008"/>
                </a:cubicBezTo>
                <a:cubicBezTo>
                  <a:pt x="9802002" y="5029008"/>
                  <a:pt x="9802002" y="5029008"/>
                  <a:pt x="10514131" y="6260653"/>
                </a:cubicBezTo>
                <a:cubicBezTo>
                  <a:pt x="10560376" y="6337439"/>
                  <a:pt x="10560376" y="6435725"/>
                  <a:pt x="10514131" y="6512512"/>
                </a:cubicBezTo>
                <a:cubicBezTo>
                  <a:pt x="10514131" y="6512512"/>
                  <a:pt x="10514131" y="6512512"/>
                  <a:pt x="10340271" y="6813206"/>
                </a:cubicBezTo>
                <a:lnTo>
                  <a:pt x="10314372" y="6858000"/>
                </a:lnTo>
                <a:lnTo>
                  <a:pt x="10119136" y="6858000"/>
                </a:lnTo>
                <a:lnTo>
                  <a:pt x="10122008" y="6853033"/>
                </a:lnTo>
                <a:cubicBezTo>
                  <a:pt x="10327158" y="6498223"/>
                  <a:pt x="10327158" y="6498223"/>
                  <a:pt x="10327158" y="6498223"/>
                </a:cubicBezTo>
                <a:cubicBezTo>
                  <a:pt x="10368154" y="6430148"/>
                  <a:pt x="10368154" y="6343015"/>
                  <a:pt x="10327158" y="6274942"/>
                </a:cubicBezTo>
                <a:cubicBezTo>
                  <a:pt x="9695832" y="5183053"/>
                  <a:pt x="9695832" y="5183053"/>
                  <a:pt x="9695832" y="5183053"/>
                </a:cubicBezTo>
                <a:cubicBezTo>
                  <a:pt x="9675334" y="5147654"/>
                  <a:pt x="9646640" y="5119063"/>
                  <a:pt x="9612819" y="5099323"/>
                </a:cubicBezTo>
                <a:lnTo>
                  <a:pt x="9603213" y="5095298"/>
                </a:lnTo>
                <a:lnTo>
                  <a:pt x="9654707" y="5006238"/>
                </a:lnTo>
                <a:lnTo>
                  <a:pt x="9693004" y="4940002"/>
                </a:lnTo>
                <a:lnTo>
                  <a:pt x="9653283" y="4923348"/>
                </a:lnTo>
                <a:cubicBezTo>
                  <a:pt x="9631750" y="4917491"/>
                  <a:pt x="9609208" y="4914420"/>
                  <a:pt x="9586087" y="4914420"/>
                </a:cubicBezTo>
                <a:cubicBezTo>
                  <a:pt x="8158743" y="4914420"/>
                  <a:pt x="8158743" y="4914420"/>
                  <a:pt x="8158743" y="4914420"/>
                </a:cubicBezTo>
                <a:cubicBezTo>
                  <a:pt x="8069341" y="4914420"/>
                  <a:pt x="7983024" y="4963563"/>
                  <a:pt x="7939863" y="5043420"/>
                </a:cubicBezTo>
                <a:cubicBezTo>
                  <a:pt x="7224650" y="6275065"/>
                  <a:pt x="7224650" y="6275065"/>
                  <a:pt x="7224650" y="6275065"/>
                </a:cubicBezTo>
                <a:cubicBezTo>
                  <a:pt x="7178407" y="6351849"/>
                  <a:pt x="7178407" y="6450135"/>
                  <a:pt x="7224650" y="6526922"/>
                </a:cubicBezTo>
                <a:cubicBezTo>
                  <a:pt x="7269350" y="6603900"/>
                  <a:pt x="7311257" y="6676067"/>
                  <a:pt x="7350544" y="6743723"/>
                </a:cubicBezTo>
                <a:lnTo>
                  <a:pt x="7416905" y="6858000"/>
                </a:lnTo>
                <a:lnTo>
                  <a:pt x="5902610" y="6858000"/>
                </a:lnTo>
                <a:lnTo>
                  <a:pt x="438935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FinalVideo">
            <a:hlinkClick r:id="" action="ppaction://media"/>
            <a:extLst>
              <a:ext uri="{FF2B5EF4-FFF2-40B4-BE49-F238E27FC236}">
                <a16:creationId xmlns:a16="http://schemas.microsoft.com/office/drawing/2014/main" id="{C1B1B988-DCDF-43B7-AC89-5F0E7BE07E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82880"/>
            <a:ext cx="7571125" cy="6492240"/>
          </a:xfrm>
          <a:prstGeom prst="rect">
            <a:avLst/>
          </a:prstGeom>
        </p:spPr>
      </p:pic>
      <p:sp>
        <p:nvSpPr>
          <p:cNvPr id="4" name="Текстово поле 3">
            <a:extLst>
              <a:ext uri="{FF2B5EF4-FFF2-40B4-BE49-F238E27FC236}">
                <a16:creationId xmlns:a16="http://schemas.microsoft.com/office/drawing/2014/main" id="{59409D37-9E3C-4856-BA66-A1A7AD3FBAD5}"/>
              </a:ext>
            </a:extLst>
          </p:cNvPr>
          <p:cNvSpPr txBox="1"/>
          <p:nvPr/>
        </p:nvSpPr>
        <p:spPr>
          <a:xfrm>
            <a:off x="8088922" y="2266823"/>
            <a:ext cx="33936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How does the program work?</a:t>
            </a:r>
          </a:p>
        </p:txBody>
      </p:sp>
    </p:spTree>
    <p:extLst>
      <p:ext uri="{BB962C8B-B14F-4D97-AF65-F5344CB8AC3E}">
        <p14:creationId xmlns:p14="http://schemas.microsoft.com/office/powerpoint/2010/main" val="3625885833"/>
      </p:ext>
    </p:extLst>
  </p:cSld>
  <p:clrMapOvr>
    <a:masterClrMapping/>
  </p:clrMapOvr>
  <p:transition spd="slow" advTm="247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0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52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4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6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Freeform: Shape 58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60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Freeform: Shape 62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0" name="Rectangle 64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2" name="Freeform: Shape 66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B2E196-71C7-4D9C-9DE6-58105B197E84}"/>
              </a:ext>
            </a:extLst>
          </p:cNvPr>
          <p:cNvSpPr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kern="120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+mj-lt"/>
                <a:ea typeface="+mj-ea"/>
                <a:cs typeface="+mj-cs"/>
              </a:rPr>
              <a:t>Thank you for your attention!</a:t>
            </a:r>
          </a:p>
        </p:txBody>
      </p:sp>
      <p:sp>
        <p:nvSpPr>
          <p:cNvPr id="64" name="Freeform: Shape 68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Freeform: Shape 70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B8762D2-9053-43AE-97A8-6EC32EAFE5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096" y="17459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097078"/>
      </p:ext>
    </p:extLst>
  </p:cSld>
  <p:clrMapOvr>
    <a:masterClrMapping/>
  </p:clrMapOvr>
  <p:transition spd="slow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81</Words>
  <Application>Microsoft Office PowerPoint</Application>
  <PresentationFormat>Widescreen</PresentationFormat>
  <Paragraphs>22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-apple-system</vt:lpstr>
      <vt:lpstr>Arial</vt:lpstr>
      <vt:lpstr>Calibri</vt:lpstr>
      <vt:lpstr>Calibri Light</vt:lpstr>
      <vt:lpstr>Office Theme</vt:lpstr>
      <vt:lpstr>The  Dementors</vt:lpstr>
      <vt:lpstr>Our team</vt:lpstr>
      <vt:lpstr>Stages of realization</vt:lpstr>
      <vt:lpstr>Functions we used</vt:lpstr>
      <vt:lpstr>Programs we used </vt:lpstr>
      <vt:lpstr>Flowchart of our program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 Dementors</dc:title>
  <dc:creator>Miriam Georgieva</dc:creator>
  <cp:lastModifiedBy>Мартин Валентинов Мартинов</cp:lastModifiedBy>
  <cp:revision>1</cp:revision>
  <dcterms:created xsi:type="dcterms:W3CDTF">2020-12-02T18:58:18Z</dcterms:created>
  <dcterms:modified xsi:type="dcterms:W3CDTF">2020-12-02T20:53:01Z</dcterms:modified>
</cp:coreProperties>
</file>

<file path=docProps/thumbnail.jpeg>
</file>